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141" d="100"/>
          <a:sy n="141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sp>
        <p:nvSpPr>
          <p:cNvPr id="26" name="Text 1"/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29" name="Text 4"/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4D6D7779-2356-FBD3-6BB9-93599F94DA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95AA2C5-0261-8829-C99D-79BC0DB096B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38" y="938213"/>
            <a:ext cx="6296400" cy="282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-2679"/>
            <a:ext cx="9148762" cy="51461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063" y="-19050"/>
            <a:ext cx="2481263" cy="1112629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/>
          </a:p>
        </p:txBody>
      </p:sp>
      <p:sp>
        <p:nvSpPr>
          <p:cNvPr id="28" name="Text 3"/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[name]</a:t>
            </a:r>
            <a:endParaRPr lang="en-US" sz="24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2400" dirty="0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BB4E6E7D-F95B-632A-501F-B21C2E13D8EC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310D324B-E6AD-FD07-0DB8-F7D7FD4C37D3}"/>
              </a:ext>
            </a:extLst>
          </p:cNvPr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4" name="Picture 33" descr="A black and white logo&#10;&#10;AI-generated content may be incorrect.">
            <a:extLst>
              <a:ext uri="{FF2B5EF4-FFF2-40B4-BE49-F238E27FC236}">
                <a16:creationId xmlns:a16="http://schemas.microsoft.com/office/drawing/2014/main" id="{CAD40B7F-288E-E37A-50A8-CFD7AA2467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034B902-1393-85A1-A2DA-F2A8F0E6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949" r="-2552" b="82195"/>
          <a:stretch>
            <a:fillRect/>
          </a:stretch>
        </p:blipFill>
        <p:spPr>
          <a:xfrm>
            <a:off x="-272374" y="1"/>
            <a:ext cx="9659565" cy="915772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20274F93-13B8-8A5F-9798-FC02B6BA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52"/>
          <a:stretch>
            <a:fillRect/>
          </a:stretch>
        </p:blipFill>
        <p:spPr>
          <a:xfrm>
            <a:off x="-4762" y="4353636"/>
            <a:ext cx="9148762" cy="789864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E9C90FF6-F23F-12D8-82D0-2C140069568B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925DF749-85F4-A7B1-A13C-8708794F7CE9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71ACD3D6-BDBF-2AF4-0747-049ED0DC8FDE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0" name="Image 1" descr="preencoded.png">
            <a:extLst>
              <a:ext uri="{FF2B5EF4-FFF2-40B4-BE49-F238E27FC236}">
                <a16:creationId xmlns:a16="http://schemas.microsoft.com/office/drawing/2014/main" id="{65C64081-89C2-0DB9-F7F6-8422C20FF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739" y="57503"/>
            <a:ext cx="2215261" cy="678141"/>
          </a:xfrm>
          <a:prstGeom prst="rect">
            <a:avLst/>
          </a:prstGeom>
        </p:spPr>
      </p:pic>
      <p:pic>
        <p:nvPicPr>
          <p:cNvPr id="31" name="Image 2" descr="preencoded.png">
            <a:extLst>
              <a:ext uri="{FF2B5EF4-FFF2-40B4-BE49-F238E27FC236}">
                <a16:creationId xmlns:a16="http://schemas.microsoft.com/office/drawing/2014/main" id="{BC46F837-E59A-DBDE-9890-E9A694EB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2" y="-19050"/>
            <a:ext cx="1973806" cy="885079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6A32F419-B8F8-89B3-FE08-49604ABB38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</Words>
  <Application>Microsoft Office PowerPoint</Application>
  <PresentationFormat>On-screen Show (16:9)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Raleway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Spoorthy Beerakayala</cp:lastModifiedBy>
  <cp:revision>4</cp:revision>
  <dcterms:created xsi:type="dcterms:W3CDTF">2025-08-19T06:11:57Z</dcterms:created>
  <dcterms:modified xsi:type="dcterms:W3CDTF">2025-09-23T02:59:17Z</dcterms:modified>
</cp:coreProperties>
</file>