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58" r:id="rId4"/>
    <p:sldId id="259" r:id="rId5"/>
    <p:sldId id="260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10"/>
  </p:normalViewPr>
  <p:slideViewPr>
    <p:cSldViewPr snapToGrid="0" snapToObjects="1">
      <p:cViewPr>
        <p:scale>
          <a:sx n="108" d="100"/>
          <a:sy n="108" d="100"/>
        </p:scale>
        <p:origin x="2304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7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CE4F7-3579-EDC6-C642-31035A1DE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C4401-8FCA-BBE8-E821-EA9C23D57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13654-873D-ABAB-40D0-651CA719D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C2839-81E7-3296-AE43-B9E3EB125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88875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443" y="789908"/>
            <a:ext cx="6295590" cy="282302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485" y="85725"/>
            <a:ext cx="2784795" cy="852488"/>
          </a:xfrm>
          <a:prstGeom prst="rect">
            <a:avLst/>
          </a:prstGeom>
        </p:spPr>
      </p:pic>
      <p:sp>
        <p:nvSpPr>
          <p:cNvPr id="26" name="Text 1"/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</a:t>
            </a:r>
            <a:endParaRPr lang="en-US" sz="1500" dirty="0"/>
          </a:p>
        </p:txBody>
      </p:sp>
      <p:sp>
        <p:nvSpPr>
          <p:cNvPr id="29" name="Text 4"/>
          <p:cNvSpPr/>
          <p:nvPr/>
        </p:nvSpPr>
        <p:spPr>
          <a:xfrm>
            <a:off x="8101608" y="438710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4D6D7779-2356-FBD3-6BB9-93599F94DA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722" t="13571" r="36631" b="15694"/>
          <a:stretch>
            <a:fillRect/>
          </a:stretch>
        </p:blipFill>
        <p:spPr>
          <a:xfrm>
            <a:off x="8217670" y="4524201"/>
            <a:ext cx="766624" cy="4615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998C-D9DB-FCD4-C268-8C49D5556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07B6D8B-FE89-7E0B-57FC-C588572E998E}"/>
              </a:ext>
            </a:extLst>
          </p:cNvPr>
          <p:cNvSpPr/>
          <p:nvPr/>
        </p:nvSpPr>
        <p:spPr>
          <a:xfrm>
            <a:off x="8188875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15A30B79-697B-4D05-71FC-F0C34004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5647F062-78B0-D165-891D-B50FF5879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063" y="-19050"/>
            <a:ext cx="2481263" cy="1112629"/>
          </a:xfrm>
          <a:prstGeom prst="rect">
            <a:avLst/>
          </a:prstGeom>
        </p:spPr>
      </p:pic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B2D5A0BD-3AA4-AE2B-2DFA-41FCF834B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485" y="85725"/>
            <a:ext cx="2784795" cy="852488"/>
          </a:xfrm>
          <a:prstGeom prst="rect">
            <a:avLst/>
          </a:prstGeom>
        </p:spPr>
      </p:pic>
      <p:sp>
        <p:nvSpPr>
          <p:cNvPr id="27" name="Text 2">
            <a:extLst>
              <a:ext uri="{FF2B5EF4-FFF2-40B4-BE49-F238E27FC236}">
                <a16:creationId xmlns:a16="http://schemas.microsoft.com/office/drawing/2014/main" id="{E61F2DCF-2641-AB1D-51BD-E65AAE62250D}"/>
              </a:ext>
            </a:extLst>
          </p:cNvPr>
          <p:cNvSpPr/>
          <p:nvPr/>
        </p:nvSpPr>
        <p:spPr>
          <a:xfrm>
            <a:off x="285750" y="2000250"/>
            <a:ext cx="8967788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750" b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Welcome to AusBiotech 2025</a:t>
            </a:r>
            <a:endParaRPr lang="en-US" sz="3750" dirty="0"/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861241B0-B82F-D5E7-7F6D-0CDAD4EFF374}"/>
              </a:ext>
            </a:extLst>
          </p:cNvPr>
          <p:cNvSpPr/>
          <p:nvPr/>
        </p:nvSpPr>
        <p:spPr>
          <a:xfrm>
            <a:off x="304800" y="2571750"/>
            <a:ext cx="896778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Rebekah Cassidy 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Chief Executive Officer, AusBiotech</a:t>
            </a:r>
            <a:endParaRPr lang="en-US" sz="2400" dirty="0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E8D22CE5-0341-73AE-D6E2-C9B9B984B9AF}"/>
              </a:ext>
            </a:extLst>
          </p:cNvPr>
          <p:cNvSpPr/>
          <p:nvPr/>
        </p:nvSpPr>
        <p:spPr>
          <a:xfrm>
            <a:off x="8101608" y="438710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E1D67382-834F-F75C-BF5B-62FD37DD0600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</a:t>
            </a:r>
            <a:endParaRPr lang="en-US" sz="1500" dirty="0"/>
          </a:p>
        </p:txBody>
      </p:sp>
      <p:pic>
        <p:nvPicPr>
          <p:cNvPr id="31" name="Picture 30" descr="A black and white logo&#10;&#10;AI-generated content may be incorrect.">
            <a:extLst>
              <a:ext uri="{FF2B5EF4-FFF2-40B4-BE49-F238E27FC236}">
                <a16:creationId xmlns:a16="http://schemas.microsoft.com/office/drawing/2014/main" id="{0F1B3608-B2DC-81F8-C69F-1D8747AE5A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722" t="13571" r="36631" b="15694"/>
          <a:stretch>
            <a:fillRect/>
          </a:stretch>
        </p:blipFill>
        <p:spPr>
          <a:xfrm>
            <a:off x="8217670" y="4524201"/>
            <a:ext cx="766624" cy="4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9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88875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063" y="-19050"/>
            <a:ext cx="2481263" cy="111262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485" y="85725"/>
            <a:ext cx="2784795" cy="852488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285750" y="2000250"/>
            <a:ext cx="8967788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750" b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Welcome to Country</a:t>
            </a:r>
            <a:endParaRPr lang="en-US" sz="3750" dirty="0"/>
          </a:p>
        </p:txBody>
      </p:sp>
      <p:sp>
        <p:nvSpPr>
          <p:cNvPr id="28" name="Text 3"/>
          <p:cNvSpPr/>
          <p:nvPr/>
        </p:nvSpPr>
        <p:spPr>
          <a:xfrm>
            <a:off x="304800" y="2571750"/>
            <a:ext cx="896778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[name]</a:t>
            </a:r>
            <a:endParaRPr lang="en-US" sz="2400" dirty="0"/>
          </a:p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[title]</a:t>
            </a:r>
            <a:endParaRPr lang="en-US" sz="2400" dirty="0"/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E5EC9EF9-5B46-33EB-D2CF-8F50C3674C32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</a:t>
            </a:r>
            <a:endParaRPr lang="en-US" sz="1500" dirty="0"/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78B94781-37E9-7BDE-863C-A66F482D9004}"/>
              </a:ext>
            </a:extLst>
          </p:cNvPr>
          <p:cNvSpPr/>
          <p:nvPr/>
        </p:nvSpPr>
        <p:spPr>
          <a:xfrm>
            <a:off x="8101608" y="438710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B042F3EA-943C-6DE6-943E-DF0946ACC4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722" t="13571" r="36631" b="15694"/>
          <a:stretch>
            <a:fillRect/>
          </a:stretch>
        </p:blipFill>
        <p:spPr>
          <a:xfrm>
            <a:off x="8217670" y="4524201"/>
            <a:ext cx="766624" cy="4615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" y="-2679"/>
            <a:ext cx="9148762" cy="514617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85" y="85725"/>
            <a:ext cx="2784795" cy="85248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9063" y="-19050"/>
            <a:ext cx="2481263" cy="1112629"/>
          </a:xfrm>
          <a:prstGeom prst="rect">
            <a:avLst/>
          </a:prstGeom>
        </p:spPr>
      </p:pic>
      <p:sp>
        <p:nvSpPr>
          <p:cNvPr id="27" name="Text 2"/>
          <p:cNvSpPr/>
          <p:nvPr/>
        </p:nvSpPr>
        <p:spPr>
          <a:xfrm>
            <a:off x="285750" y="2000250"/>
            <a:ext cx="8967788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750" b="1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[Title]</a:t>
            </a:r>
            <a:endParaRPr lang="en-US" sz="3750" dirty="0"/>
          </a:p>
        </p:txBody>
      </p:sp>
      <p:sp>
        <p:nvSpPr>
          <p:cNvPr id="28" name="Text 3"/>
          <p:cNvSpPr/>
          <p:nvPr/>
        </p:nvSpPr>
        <p:spPr>
          <a:xfrm>
            <a:off x="304800" y="2571750"/>
            <a:ext cx="8967788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[name]</a:t>
            </a:r>
            <a:endParaRPr lang="en-US" sz="2400" dirty="0"/>
          </a:p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[title]</a:t>
            </a:r>
            <a:endParaRPr lang="en-US" sz="2400" dirty="0"/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BB4E6E7D-F95B-632A-501F-B21C2E13D8EC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</a:t>
            </a:r>
            <a:endParaRPr lang="en-US" sz="1500" dirty="0"/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310D324B-E6AD-FD07-0DB8-F7D7FD4C37D3}"/>
              </a:ext>
            </a:extLst>
          </p:cNvPr>
          <p:cNvSpPr/>
          <p:nvPr/>
        </p:nvSpPr>
        <p:spPr>
          <a:xfrm>
            <a:off x="8101608" y="438710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4" name="Picture 33" descr="A black and white logo&#10;&#10;AI-generated content may be incorrect.">
            <a:extLst>
              <a:ext uri="{FF2B5EF4-FFF2-40B4-BE49-F238E27FC236}">
                <a16:creationId xmlns:a16="http://schemas.microsoft.com/office/drawing/2014/main" id="{CAD40B7F-288E-E37A-50A8-CFD7AA2467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722" t="13571" r="36631" b="15694"/>
          <a:stretch>
            <a:fillRect/>
          </a:stretch>
        </p:blipFill>
        <p:spPr>
          <a:xfrm>
            <a:off x="8217670" y="4524201"/>
            <a:ext cx="766624" cy="4615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034B902-1393-85A1-A2DA-F2A8F0E6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949" r="-2552" b="82195"/>
          <a:stretch>
            <a:fillRect/>
          </a:stretch>
        </p:blipFill>
        <p:spPr>
          <a:xfrm>
            <a:off x="-272374" y="1"/>
            <a:ext cx="9659565" cy="915772"/>
          </a:xfrm>
          <a:prstGeom prst="rect">
            <a:avLst/>
          </a:prstGeom>
        </p:spPr>
      </p:pic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20274F93-13B8-8A5F-9798-FC02B6BA0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652"/>
          <a:stretch>
            <a:fillRect/>
          </a:stretch>
        </p:blipFill>
        <p:spPr>
          <a:xfrm>
            <a:off x="-4762" y="4353636"/>
            <a:ext cx="9148762" cy="789864"/>
          </a:xfrm>
          <a:prstGeom prst="rect">
            <a:avLst/>
          </a:prstGeom>
        </p:spPr>
      </p:pic>
      <p:sp>
        <p:nvSpPr>
          <p:cNvPr id="7" name="Shape 0">
            <a:extLst>
              <a:ext uri="{FF2B5EF4-FFF2-40B4-BE49-F238E27FC236}">
                <a16:creationId xmlns:a16="http://schemas.microsoft.com/office/drawing/2014/main" id="{E9C90FF6-F23F-12D8-82D0-2C140069568B}"/>
              </a:ext>
            </a:extLst>
          </p:cNvPr>
          <p:cNvSpPr/>
          <p:nvPr/>
        </p:nvSpPr>
        <p:spPr>
          <a:xfrm>
            <a:off x="8188872" y="4515880"/>
            <a:ext cx="748562" cy="43250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1">
            <a:extLst>
              <a:ext uri="{FF2B5EF4-FFF2-40B4-BE49-F238E27FC236}">
                <a16:creationId xmlns:a16="http://schemas.microsoft.com/office/drawing/2014/main" id="{925DF749-85F4-A7B1-A13C-8708794F7CE9}"/>
              </a:ext>
            </a:extLst>
          </p:cNvPr>
          <p:cNvSpPr/>
          <p:nvPr/>
        </p:nvSpPr>
        <p:spPr>
          <a:xfrm>
            <a:off x="361950" y="4457700"/>
            <a:ext cx="6724650" cy="447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@</a:t>
            </a:r>
            <a:r>
              <a:rPr lang="en-US" sz="1500" dirty="0" err="1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AusBiotechInternationalConference</a:t>
            </a: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500" dirty="0"/>
          </a:p>
          <a:p>
            <a:pPr marL="0" indent="0" algn="l">
              <a:lnSpc>
                <a:spcPts val="1761"/>
              </a:lnSpc>
              <a:buNone/>
            </a:pPr>
            <a:r>
              <a:rPr lang="en-US" sz="1500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#AusBiotech2025 #AB25</a:t>
            </a:r>
            <a:endParaRPr lang="en-US" sz="1500" dirty="0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71ACD3D6-BDBF-2AF4-0747-049ED0DC8FDE}"/>
              </a:ext>
            </a:extLst>
          </p:cNvPr>
          <p:cNvSpPr/>
          <p:nvPr/>
        </p:nvSpPr>
        <p:spPr>
          <a:xfrm>
            <a:off x="8103901" y="4450051"/>
            <a:ext cx="948672" cy="137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792"/>
              </a:lnSpc>
              <a:buNone/>
            </a:pPr>
            <a:r>
              <a:rPr lang="en-US" sz="675" dirty="0">
                <a:solidFill>
                  <a:srgbClr val="FFFFFF">
                    <a:alpha val="99000"/>
                  </a:srgbClr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Host State Partner</a:t>
            </a:r>
            <a:endParaRPr lang="en-US" sz="675" dirty="0"/>
          </a:p>
        </p:txBody>
      </p:sp>
      <p:pic>
        <p:nvPicPr>
          <p:cNvPr id="30" name="Image 1" descr="preencoded.png">
            <a:extLst>
              <a:ext uri="{FF2B5EF4-FFF2-40B4-BE49-F238E27FC236}">
                <a16:creationId xmlns:a16="http://schemas.microsoft.com/office/drawing/2014/main" id="{65C64081-89C2-0DB9-F7F6-8422C20FF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739" y="57503"/>
            <a:ext cx="2215261" cy="678141"/>
          </a:xfrm>
          <a:prstGeom prst="rect">
            <a:avLst/>
          </a:prstGeom>
        </p:spPr>
      </p:pic>
      <p:pic>
        <p:nvPicPr>
          <p:cNvPr id="31" name="Image 2" descr="preencoded.png">
            <a:extLst>
              <a:ext uri="{FF2B5EF4-FFF2-40B4-BE49-F238E27FC236}">
                <a16:creationId xmlns:a16="http://schemas.microsoft.com/office/drawing/2014/main" id="{BC46F837-E59A-DBDE-9890-E9A694EB1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062" y="-19050"/>
            <a:ext cx="1973806" cy="885079"/>
          </a:xfrm>
          <a:prstGeom prst="rect">
            <a:avLst/>
          </a:prstGeom>
        </p:spPr>
      </p:pic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6A32F419-B8F8-89B3-FE08-49604ABB38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22" t="13571" r="36631" b="15694"/>
          <a:stretch>
            <a:fillRect/>
          </a:stretch>
        </p:blipFill>
        <p:spPr>
          <a:xfrm>
            <a:off x="8219041" y="4557555"/>
            <a:ext cx="718393" cy="4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78</Words>
  <Application>Microsoft Macintosh PowerPoint</Application>
  <PresentationFormat>On-screen Show (16:9)</PresentationFormat>
  <Paragraphs>28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Anika Rei Ku</cp:lastModifiedBy>
  <cp:revision>3</cp:revision>
  <dcterms:created xsi:type="dcterms:W3CDTF">2025-08-19T06:11:57Z</dcterms:created>
  <dcterms:modified xsi:type="dcterms:W3CDTF">2025-09-03T06:40:36Z</dcterms:modified>
</cp:coreProperties>
</file>