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0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</p:spPr>
      </p:pic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CBCBCD72-4D08-3E0C-B679-BE6FF2FAD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867" y="85725"/>
            <a:ext cx="2546413" cy="779514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2A556CDC-3895-5F43-5A37-AB8EE13A684E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2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2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2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4496677-E214-34B1-1A4B-C5E9AEC2E669}"/>
              </a:ext>
            </a:extLst>
          </p:cNvPr>
          <p:cNvSpPr/>
          <p:nvPr/>
        </p:nvSpPr>
        <p:spPr>
          <a:xfrm>
            <a:off x="8188872" y="447852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DABDD0E2-1738-2714-FF1F-3E02C12484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22" t="13571" r="36631" b="15694"/>
          <a:stretch>
            <a:fillRect/>
          </a:stretch>
        </p:blipFill>
        <p:spPr>
          <a:xfrm>
            <a:off x="8302554" y="4608336"/>
            <a:ext cx="626875" cy="377406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15A5F52-F1AF-11BA-AA21-66B966448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155" y="819329"/>
            <a:ext cx="6804577" cy="2962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-2679"/>
            <a:ext cx="9148762" cy="51461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867" y="85725"/>
            <a:ext cx="2546413" cy="77951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745" y="0"/>
            <a:ext cx="2268865" cy="1017387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BB4E6E7D-F95B-632A-501F-B21C2E13D8EC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2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2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200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310D324B-E6AD-FD07-0DB8-F7D7FD4C37D3}"/>
              </a:ext>
            </a:extLst>
          </p:cNvPr>
          <p:cNvSpPr/>
          <p:nvPr/>
        </p:nvSpPr>
        <p:spPr>
          <a:xfrm>
            <a:off x="8188872" y="447852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4" name="Picture 33" descr="A black and white logo&#10;&#10;AI-generated content may be incorrect.">
            <a:extLst>
              <a:ext uri="{FF2B5EF4-FFF2-40B4-BE49-F238E27FC236}">
                <a16:creationId xmlns:a16="http://schemas.microsoft.com/office/drawing/2014/main" id="{CAD40B7F-288E-E37A-50A8-CFD7AA2467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302554" y="4608336"/>
            <a:ext cx="626875" cy="377406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8C74B4B1-779B-ED56-1E79-C0624187594C}"/>
              </a:ext>
            </a:extLst>
          </p:cNvPr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400"/>
              </a:lnSpc>
            </a:pPr>
            <a:r>
              <a:rPr lang="en-US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19BF-35BF-9ED2-849F-31D131DC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6BCEDD6-088B-B6A8-E1BB-282ED124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" y="-2310"/>
            <a:ext cx="1803513" cy="83884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BD47B3-708C-A619-48C9-0C323C61E926}"/>
              </a:ext>
            </a:extLst>
          </p:cNvPr>
          <p:cNvGrpSpPr/>
          <p:nvPr/>
        </p:nvGrpSpPr>
        <p:grpSpPr>
          <a:xfrm>
            <a:off x="-4762" y="4353636"/>
            <a:ext cx="9212160" cy="789864"/>
            <a:chOff x="-4762" y="4353636"/>
            <a:chExt cx="9212160" cy="7898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13657A-796C-0002-9100-22D79DB18FB7}"/>
                </a:ext>
              </a:extLst>
            </p:cNvPr>
            <p:cNvGrpSpPr/>
            <p:nvPr/>
          </p:nvGrpSpPr>
          <p:grpSpPr>
            <a:xfrm>
              <a:off x="-4762" y="4353636"/>
              <a:ext cx="9212160" cy="789864"/>
              <a:chOff x="-4762" y="4353636"/>
              <a:chExt cx="9212160" cy="789864"/>
            </a:xfrm>
          </p:grpSpPr>
          <p:pic>
            <p:nvPicPr>
              <p:cNvPr id="34" name="Image 0" descr="preencoded.png">
                <a:extLst>
                  <a:ext uri="{FF2B5EF4-FFF2-40B4-BE49-F238E27FC236}">
                    <a16:creationId xmlns:a16="http://schemas.microsoft.com/office/drawing/2014/main" id="{1D0878CC-C9D0-5ADD-1EF2-A8F7C67FA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4652"/>
              <a:stretch>
                <a:fillRect/>
              </a:stretch>
            </p:blipFill>
            <p:spPr>
              <a:xfrm>
                <a:off x="-4762" y="4353636"/>
                <a:ext cx="9148762" cy="789864"/>
              </a:xfrm>
              <a:prstGeom prst="rect">
                <a:avLst/>
              </a:prstGeom>
            </p:spPr>
          </p:pic>
          <p:sp>
            <p:nvSpPr>
              <p:cNvPr id="35" name="Text 4">
                <a:extLst>
                  <a:ext uri="{FF2B5EF4-FFF2-40B4-BE49-F238E27FC236}">
                    <a16:creationId xmlns:a16="http://schemas.microsoft.com/office/drawing/2014/main" id="{F05612E6-DAD6-B3A2-2E96-C246DA7A4898}"/>
                  </a:ext>
                </a:extLst>
              </p:cNvPr>
              <p:cNvSpPr/>
              <p:nvPr/>
            </p:nvSpPr>
            <p:spPr>
              <a:xfrm>
                <a:off x="8231923" y="4533903"/>
                <a:ext cx="975475" cy="107504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lnSpc>
                    <a:spcPts val="792"/>
                  </a:lnSpc>
                  <a:buNone/>
                </a:pPr>
                <a:r>
                  <a:rPr lang="en-US" sz="675" dirty="0">
                    <a:solidFill>
                      <a:srgbClr val="FFFFFF">
                        <a:alpha val="99000"/>
                      </a:srgbClr>
                    </a:solidFill>
                    <a:latin typeface="Raleway" pitchFamily="34" charset="0"/>
                    <a:ea typeface="Raleway" pitchFamily="34" charset="-122"/>
                    <a:cs typeface="Raleway" pitchFamily="34" charset="-120"/>
                  </a:rPr>
                  <a:t>Host State Partner</a:t>
                </a:r>
                <a:endParaRPr lang="en-US" sz="675" dirty="0"/>
              </a:p>
            </p:txBody>
          </p:sp>
          <p:pic>
            <p:nvPicPr>
              <p:cNvPr id="36" name="Image 1" descr="preencoded.png">
                <a:extLst>
                  <a:ext uri="{FF2B5EF4-FFF2-40B4-BE49-F238E27FC236}">
                    <a16:creationId xmlns:a16="http://schemas.microsoft.com/office/drawing/2014/main" id="{717BCDE5-8B7F-BFA2-B87B-1800FA2E0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46951"/>
              <a:stretch>
                <a:fillRect/>
              </a:stretch>
            </p:blipFill>
            <p:spPr>
              <a:xfrm>
                <a:off x="7213396" y="4418669"/>
                <a:ext cx="975475" cy="562909"/>
              </a:xfrm>
              <a:prstGeom prst="rect">
                <a:avLst/>
              </a:prstGeom>
            </p:spPr>
          </p:pic>
          <p:pic>
            <p:nvPicPr>
              <p:cNvPr id="37" name="Picture 36" descr="A black and white logo&#10;&#10;AI-generated content may be incorrect.">
                <a:extLst>
                  <a:ext uri="{FF2B5EF4-FFF2-40B4-BE49-F238E27FC236}">
                    <a16:creationId xmlns:a16="http://schemas.microsoft.com/office/drawing/2014/main" id="{C68CAB69-622A-FF64-7702-FCAC6E6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8722" t="13571" r="36631" b="15694"/>
              <a:stretch>
                <a:fillRect/>
              </a:stretch>
            </p:blipFill>
            <p:spPr>
              <a:xfrm>
                <a:off x="8341114" y="4633758"/>
                <a:ext cx="596320" cy="359011"/>
              </a:xfrm>
              <a:prstGeom prst="rect">
                <a:avLst/>
              </a:prstGeom>
            </p:spPr>
          </p:pic>
        </p:grpSp>
        <p:sp>
          <p:nvSpPr>
            <p:cNvPr id="32" name="Text 1">
              <a:extLst>
                <a:ext uri="{FF2B5EF4-FFF2-40B4-BE49-F238E27FC236}">
                  <a16:creationId xmlns:a16="http://schemas.microsoft.com/office/drawing/2014/main" id="{AD812B69-9032-7D68-B122-3EDA96DFA815}"/>
                </a:ext>
              </a:extLst>
            </p:cNvPr>
            <p:cNvSpPr/>
            <p:nvPr/>
          </p:nvSpPr>
          <p:spPr>
            <a:xfrm>
              <a:off x="62274" y="4533903"/>
              <a:ext cx="6724650" cy="44767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l">
                <a:lnSpc>
                  <a:spcPts val="1761"/>
                </a:lnSpc>
                <a:buNone/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@</a:t>
              </a:r>
              <a:r>
                <a:rPr lang="en-US" sz="1200" dirty="0" err="1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AusBiotechInternationalConference</a:t>
              </a: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</a:t>
              </a:r>
              <a:endParaRPr lang="en-US" sz="1200" dirty="0"/>
            </a:p>
            <a:p>
              <a:pPr marL="0" indent="0" algn="l">
                <a:lnSpc>
                  <a:spcPts val="1761"/>
                </a:lnSpc>
                <a:buNone/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#AusBiotech2025 #AB25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3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034B902-1393-85A1-A2DA-F2A8F0E6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949" r="-2552" b="82195"/>
          <a:stretch>
            <a:fillRect/>
          </a:stretch>
        </p:blipFill>
        <p:spPr>
          <a:xfrm>
            <a:off x="-272374" y="1"/>
            <a:ext cx="9659565" cy="915772"/>
          </a:xfrm>
          <a:prstGeom prst="rect">
            <a:avLst/>
          </a:prstGeom>
        </p:spPr>
      </p:pic>
      <p:pic>
        <p:nvPicPr>
          <p:cNvPr id="31" name="Image 2" descr="preencoded.png">
            <a:extLst>
              <a:ext uri="{FF2B5EF4-FFF2-40B4-BE49-F238E27FC236}">
                <a16:creationId xmlns:a16="http://schemas.microsoft.com/office/drawing/2014/main" id="{BC46F837-E59A-DBDE-9890-E9A694EB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2" y="-19050"/>
            <a:ext cx="1973806" cy="8850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AF6C0-334F-C435-92B0-64867CF32C0C}"/>
              </a:ext>
            </a:extLst>
          </p:cNvPr>
          <p:cNvGrpSpPr/>
          <p:nvPr/>
        </p:nvGrpSpPr>
        <p:grpSpPr>
          <a:xfrm>
            <a:off x="-4762" y="4353636"/>
            <a:ext cx="9212160" cy="789864"/>
            <a:chOff x="-4762" y="4353636"/>
            <a:chExt cx="9212160" cy="7898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0393C1-BF69-1BCC-8ED4-D7BF2AAE000C}"/>
                </a:ext>
              </a:extLst>
            </p:cNvPr>
            <p:cNvGrpSpPr/>
            <p:nvPr/>
          </p:nvGrpSpPr>
          <p:grpSpPr>
            <a:xfrm>
              <a:off x="-4762" y="4353636"/>
              <a:ext cx="9212160" cy="789864"/>
              <a:chOff x="-4762" y="4353636"/>
              <a:chExt cx="9212160" cy="789864"/>
            </a:xfrm>
          </p:grpSpPr>
          <p:pic>
            <p:nvPicPr>
              <p:cNvPr id="3" name="Image 0" descr="preencoded.png">
                <a:extLst>
                  <a:ext uri="{FF2B5EF4-FFF2-40B4-BE49-F238E27FC236}">
                    <a16:creationId xmlns:a16="http://schemas.microsoft.com/office/drawing/2014/main" id="{C4699C41-D781-709E-F99D-0079F3CC5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84652"/>
              <a:stretch>
                <a:fillRect/>
              </a:stretch>
            </p:blipFill>
            <p:spPr>
              <a:xfrm>
                <a:off x="-4762" y="4353636"/>
                <a:ext cx="9148762" cy="789864"/>
              </a:xfrm>
              <a:prstGeom prst="rect">
                <a:avLst/>
              </a:prstGeom>
            </p:spPr>
          </p:pic>
          <p:sp>
            <p:nvSpPr>
              <p:cNvPr id="5" name="Text 4">
                <a:extLst>
                  <a:ext uri="{FF2B5EF4-FFF2-40B4-BE49-F238E27FC236}">
                    <a16:creationId xmlns:a16="http://schemas.microsoft.com/office/drawing/2014/main" id="{600CA6C7-7DC1-6CA9-FC6B-1AB178D9A512}"/>
                  </a:ext>
                </a:extLst>
              </p:cNvPr>
              <p:cNvSpPr/>
              <p:nvPr/>
            </p:nvSpPr>
            <p:spPr>
              <a:xfrm>
                <a:off x="8231923" y="4533903"/>
                <a:ext cx="975475" cy="107504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lnSpc>
                    <a:spcPts val="792"/>
                  </a:lnSpc>
                  <a:buNone/>
                </a:pPr>
                <a:r>
                  <a:rPr lang="en-US" sz="675" dirty="0">
                    <a:solidFill>
                      <a:srgbClr val="FFFFFF">
                        <a:alpha val="99000"/>
                      </a:srgbClr>
                    </a:solidFill>
                    <a:latin typeface="Raleway" pitchFamily="34" charset="0"/>
                    <a:ea typeface="Raleway" pitchFamily="34" charset="-122"/>
                    <a:cs typeface="Raleway" pitchFamily="34" charset="-120"/>
                  </a:rPr>
                  <a:t>Host State Partner</a:t>
                </a:r>
                <a:endParaRPr lang="en-US" sz="675" dirty="0"/>
              </a:p>
            </p:txBody>
          </p:sp>
          <p:pic>
            <p:nvPicPr>
              <p:cNvPr id="8" name="Image 1" descr="preencoded.png">
                <a:extLst>
                  <a:ext uri="{FF2B5EF4-FFF2-40B4-BE49-F238E27FC236}">
                    <a16:creationId xmlns:a16="http://schemas.microsoft.com/office/drawing/2014/main" id="{914D3B16-9CE6-2482-0D51-BAF2C2B30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46951"/>
              <a:stretch>
                <a:fillRect/>
              </a:stretch>
            </p:blipFill>
            <p:spPr>
              <a:xfrm>
                <a:off x="7213396" y="4418669"/>
                <a:ext cx="975475" cy="562909"/>
              </a:xfrm>
              <a:prstGeom prst="rect">
                <a:avLst/>
              </a:prstGeom>
            </p:spPr>
          </p:pic>
          <p:pic>
            <p:nvPicPr>
              <p:cNvPr id="9" name="Picture 8" descr="A black and white logo&#10;&#10;AI-generated content may be incorrect.">
                <a:extLst>
                  <a:ext uri="{FF2B5EF4-FFF2-40B4-BE49-F238E27FC236}">
                    <a16:creationId xmlns:a16="http://schemas.microsoft.com/office/drawing/2014/main" id="{D4354BF3-DBAF-E4B3-0D69-FCFA68749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8722" t="13571" r="36631" b="15694"/>
              <a:stretch>
                <a:fillRect/>
              </a:stretch>
            </p:blipFill>
            <p:spPr>
              <a:xfrm>
                <a:off x="8341114" y="4633758"/>
                <a:ext cx="596320" cy="359011"/>
              </a:xfrm>
              <a:prstGeom prst="rect">
                <a:avLst/>
              </a:prstGeom>
            </p:spPr>
          </p:pic>
        </p:grpSp>
        <p:sp>
          <p:nvSpPr>
            <p:cNvPr id="13" name="Text 1">
              <a:extLst>
                <a:ext uri="{FF2B5EF4-FFF2-40B4-BE49-F238E27FC236}">
                  <a16:creationId xmlns:a16="http://schemas.microsoft.com/office/drawing/2014/main" id="{83F74C67-C5B7-AAAE-1348-6AC2DE8DF15A}"/>
                </a:ext>
              </a:extLst>
            </p:cNvPr>
            <p:cNvSpPr/>
            <p:nvPr/>
          </p:nvSpPr>
          <p:spPr>
            <a:xfrm>
              <a:off x="62274" y="4533903"/>
              <a:ext cx="6724650" cy="44767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l">
                <a:lnSpc>
                  <a:spcPts val="1761"/>
                </a:lnSpc>
                <a:buNone/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@</a:t>
              </a:r>
              <a:r>
                <a:rPr lang="en-US" sz="1200" dirty="0" err="1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AusBiotechInternationalConference</a:t>
              </a: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</a:t>
              </a:r>
              <a:endParaRPr lang="en-US" sz="1200" dirty="0"/>
            </a:p>
            <a:p>
              <a:pPr marL="0" indent="0" algn="l">
                <a:lnSpc>
                  <a:spcPts val="1761"/>
                </a:lnSpc>
                <a:buNone/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#AusBiotech2025 #AB25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889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</Words>
  <Application>Microsoft Office PowerPoint</Application>
  <PresentationFormat>On-screen Show (16:9)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Spoorthy Beerakayala</cp:lastModifiedBy>
  <cp:revision>7</cp:revision>
  <dcterms:created xsi:type="dcterms:W3CDTF">2025-08-19T06:11:57Z</dcterms:created>
  <dcterms:modified xsi:type="dcterms:W3CDTF">2025-10-03T02:18:25Z</dcterms:modified>
</cp:coreProperties>
</file>