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sldIdLst>
    <p:sldId id="263" r:id="rId5"/>
    <p:sldId id="267" r:id="rId6"/>
    <p:sldId id="262" r:id="rId7"/>
    <p:sldId id="269" r:id="rId8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5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4"/>
    <p:restoredTop sz="94610"/>
  </p:normalViewPr>
  <p:slideViewPr>
    <p:cSldViewPr snapToGrid="0" snapToObjects="1">
      <p:cViewPr varScale="1">
        <p:scale>
          <a:sx n="125" d="100"/>
          <a:sy n="125" d="100"/>
        </p:scale>
        <p:origin x="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3776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38D49-87C2-7438-0E3B-5370D03D6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E14092-2DFD-2275-B05F-F6D60D9BE4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41C268-DCB7-0FB8-FC75-CDD0B719A6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695449-278A-E13B-DAF1-E5B3DE7B20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07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11746-8C5E-0388-4458-DEBA29170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4886A1-8B48-5A24-AD8D-E8803364ED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7CF830-5A24-7A12-3F26-628A6DC774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DBAA6-578C-06D7-6C27-19C5A90AD3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7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CF2287-70E2-DEA3-0FB9-0BEF44F34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molecule&#10;&#10;AI-generated content may be incorrect.">
            <a:extLst>
              <a:ext uri="{FF2B5EF4-FFF2-40B4-BE49-F238E27FC236}">
                <a16:creationId xmlns:a16="http://schemas.microsoft.com/office/drawing/2014/main" id="{87A8F4BA-D2BD-F887-FF47-9FE3C66E0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8262"/>
          </a:xfrm>
          <a:prstGeom prst="rect">
            <a:avLst/>
          </a:prstGeom>
        </p:spPr>
      </p:pic>
      <p:pic>
        <p:nvPicPr>
          <p:cNvPr id="7" name="Image 2" descr="preencoded.png">
            <a:extLst>
              <a:ext uri="{FF2B5EF4-FFF2-40B4-BE49-F238E27FC236}">
                <a16:creationId xmlns:a16="http://schemas.microsoft.com/office/drawing/2014/main" id="{20DA5F62-E950-53E8-F58F-D96F0BD018E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3745" y="0"/>
            <a:ext cx="2268865" cy="1017387"/>
          </a:xfrm>
          <a:prstGeom prst="rect">
            <a:avLst/>
          </a:prstGeom>
        </p:spPr>
      </p:pic>
      <p:sp>
        <p:nvSpPr>
          <p:cNvPr id="18" name="Text 1">
            <a:extLst>
              <a:ext uri="{FF2B5EF4-FFF2-40B4-BE49-F238E27FC236}">
                <a16:creationId xmlns:a16="http://schemas.microsoft.com/office/drawing/2014/main" id="{F1D12560-571A-32A6-5D99-B5E9B7572A2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851" y="4531270"/>
            <a:ext cx="6724650" cy="4476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1761"/>
              </a:lnSpc>
              <a:buNone/>
            </a:pPr>
            <a:r>
              <a:rPr lang="en-US" sz="12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@</a:t>
            </a:r>
            <a:r>
              <a:rPr lang="en-US" sz="1200" dirty="0" err="1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AusBiotechInternationalConference</a:t>
            </a:r>
            <a:r>
              <a:rPr lang="en-US" sz="12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endParaRPr lang="en-US" sz="1200" dirty="0"/>
          </a:p>
          <a:p>
            <a:pPr marL="0" indent="0" algn="l">
              <a:lnSpc>
                <a:spcPts val="1761"/>
              </a:lnSpc>
              <a:buNone/>
            </a:pPr>
            <a:r>
              <a:rPr lang="en-US" sz="12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#AusBiotech2025 #AB25 </a:t>
            </a:r>
            <a:r>
              <a:rPr lang="en-US" sz="1200" b="1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#AgriBio25</a:t>
            </a:r>
            <a:endParaRPr lang="en-US" sz="1200" b="1" dirty="0"/>
          </a:p>
        </p:txBody>
      </p:sp>
      <p:pic>
        <p:nvPicPr>
          <p:cNvPr id="11" name="Picture 10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3C66BCA8-48C7-D86F-65DF-3E1CF4D89D1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944" y="409441"/>
            <a:ext cx="7772400" cy="4376023"/>
          </a:xfrm>
          <a:prstGeom prst="rect">
            <a:avLst/>
          </a:prstGeom>
        </p:spPr>
      </p:pic>
      <p:pic>
        <p:nvPicPr>
          <p:cNvPr id="14" name="Picture 13" descr="A black and white logo&#10;&#10;AI-generated content may be incorrect.">
            <a:extLst>
              <a:ext uri="{FF2B5EF4-FFF2-40B4-BE49-F238E27FC236}">
                <a16:creationId xmlns:a16="http://schemas.microsoft.com/office/drawing/2014/main" id="{F70A5F7A-0F85-4EC6-75ED-A82C3F7D865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rcRect r="46092"/>
          <a:stretch>
            <a:fillRect/>
          </a:stretch>
        </p:blipFill>
        <p:spPr>
          <a:xfrm>
            <a:off x="7067797" y="4027453"/>
            <a:ext cx="1904588" cy="141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421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0AB1D-42A3-4352-C46D-FF481021C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D3C0BA4-0769-6E65-99AA-0FC5F5239DF4}"/>
              </a:ext>
            </a:extLst>
          </p:cNvPr>
          <p:cNvGrpSpPr/>
          <p:nvPr/>
        </p:nvGrpSpPr>
        <p:grpSpPr>
          <a:xfrm>
            <a:off x="-153745" y="0"/>
            <a:ext cx="9406602" cy="5440664"/>
            <a:chOff x="-153745" y="0"/>
            <a:chExt cx="9406602" cy="5440664"/>
          </a:xfrm>
        </p:grpSpPr>
        <p:pic>
          <p:nvPicPr>
            <p:cNvPr id="17" name="Picture 16" descr="A close up of a molecule&#10;&#10;AI-generated content may be incorrect.">
              <a:extLst>
                <a:ext uri="{FF2B5EF4-FFF2-40B4-BE49-F238E27FC236}">
                  <a16:creationId xmlns:a16="http://schemas.microsoft.com/office/drawing/2014/main" id="{21055EAE-AC56-069A-9319-2B7F7025A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144000" cy="5148262"/>
            </a:xfrm>
            <a:prstGeom prst="rect">
              <a:avLst/>
            </a:prstGeom>
          </p:spPr>
        </p:pic>
        <p:pic>
          <p:nvPicPr>
            <p:cNvPr id="14" name="Picture 13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47FFA8E1-F647-0345-BE43-AAB77F121F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4436"/>
            <a:stretch>
              <a:fillRect/>
            </a:stretch>
          </p:blipFill>
          <p:spPr>
            <a:xfrm>
              <a:off x="5876520" y="4027453"/>
              <a:ext cx="3376337" cy="1413211"/>
            </a:xfrm>
            <a:prstGeom prst="rect">
              <a:avLst/>
            </a:prstGeom>
          </p:spPr>
        </p:pic>
        <p:pic>
          <p:nvPicPr>
            <p:cNvPr id="7" name="Image 2" descr="preencoded.png">
              <a:extLst>
                <a:ext uri="{FF2B5EF4-FFF2-40B4-BE49-F238E27FC236}">
                  <a16:creationId xmlns:a16="http://schemas.microsoft.com/office/drawing/2014/main" id="{35989C73-9983-C690-31DF-34E0CF8C7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53745" y="0"/>
              <a:ext cx="2268865" cy="1017387"/>
            </a:xfrm>
            <a:prstGeom prst="rect">
              <a:avLst/>
            </a:prstGeom>
          </p:spPr>
        </p:pic>
        <p:sp>
          <p:nvSpPr>
            <p:cNvPr id="18" name="Text 1">
              <a:extLst>
                <a:ext uri="{FF2B5EF4-FFF2-40B4-BE49-F238E27FC236}">
                  <a16:creationId xmlns:a16="http://schemas.microsoft.com/office/drawing/2014/main" id="{8AF555F2-46CE-EF03-93EF-7F85EBA28BFD}"/>
                </a:ext>
              </a:extLst>
            </p:cNvPr>
            <p:cNvSpPr/>
            <p:nvPr/>
          </p:nvSpPr>
          <p:spPr>
            <a:xfrm>
              <a:off x="116851" y="4531270"/>
              <a:ext cx="6724650" cy="447675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l">
                <a:lnSpc>
                  <a:spcPts val="1761"/>
                </a:lnSpc>
                <a:buNone/>
              </a:pPr>
              <a:r>
                <a:rPr lang="en-US" sz="1200" dirty="0">
                  <a:solidFill>
                    <a:srgbClr val="FFFFFF">
                      <a:alpha val="99000"/>
                    </a:srgbClr>
                  </a:solidFill>
                  <a:latin typeface="Raleway" pitchFamily="34" charset="0"/>
                  <a:ea typeface="Raleway" pitchFamily="34" charset="-122"/>
                  <a:cs typeface="Raleway" pitchFamily="34" charset="-120"/>
                </a:rPr>
                <a:t>@</a:t>
              </a:r>
              <a:r>
                <a:rPr lang="en-US" sz="1200" dirty="0" err="1">
                  <a:solidFill>
                    <a:srgbClr val="FFFFFF">
                      <a:alpha val="99000"/>
                    </a:srgbClr>
                  </a:solidFill>
                  <a:latin typeface="Raleway" pitchFamily="34" charset="0"/>
                  <a:ea typeface="Raleway" pitchFamily="34" charset="-122"/>
                  <a:cs typeface="Raleway" pitchFamily="34" charset="-120"/>
                </a:rPr>
                <a:t>AusBiotechInternationalConference</a:t>
              </a:r>
              <a:r>
                <a:rPr lang="en-US" sz="1200" dirty="0">
                  <a:solidFill>
                    <a:srgbClr val="FFFFFF">
                      <a:alpha val="99000"/>
                    </a:srgbClr>
                  </a:solidFill>
                  <a:latin typeface="Raleway" pitchFamily="34" charset="0"/>
                  <a:ea typeface="Raleway" pitchFamily="34" charset="-122"/>
                  <a:cs typeface="Raleway" pitchFamily="34" charset="-120"/>
                </a:rPr>
                <a:t> </a:t>
              </a:r>
              <a:endParaRPr lang="en-US" sz="1200" dirty="0"/>
            </a:p>
            <a:p>
              <a:pPr>
                <a:lnSpc>
                  <a:spcPts val="1761"/>
                </a:lnSpc>
              </a:pPr>
              <a:r>
                <a:rPr lang="en-US" sz="1200" dirty="0">
                  <a:solidFill>
                    <a:srgbClr val="FFFFFF">
                      <a:alpha val="99000"/>
                    </a:srgbClr>
                  </a:solidFill>
                  <a:latin typeface="Raleway" pitchFamily="34" charset="0"/>
                  <a:ea typeface="Raleway" pitchFamily="34" charset="-122"/>
                  <a:cs typeface="Raleway" pitchFamily="34" charset="-120"/>
                </a:rPr>
                <a:t>#AusBiotech2025 #AB25 </a:t>
              </a:r>
              <a:r>
                <a:rPr lang="en-US" sz="1200" b="1" dirty="0">
                  <a:solidFill>
                    <a:srgbClr val="FFFFFF">
                      <a:alpha val="99000"/>
                    </a:srgbClr>
                  </a:solidFill>
                  <a:latin typeface="Raleway" pitchFamily="34" charset="0"/>
                  <a:ea typeface="Raleway" pitchFamily="34" charset="-122"/>
                  <a:cs typeface="Raleway" pitchFamily="34" charset="-120"/>
                </a:rPr>
                <a:t>#AgriBio25</a:t>
              </a:r>
              <a:endParaRPr lang="en-US" sz="1200" dirty="0"/>
            </a:p>
          </p:txBody>
        </p:sp>
      </p:grpSp>
      <p:sp>
        <p:nvSpPr>
          <p:cNvPr id="3" name="Text 2">
            <a:extLst>
              <a:ext uri="{FF2B5EF4-FFF2-40B4-BE49-F238E27FC236}">
                <a16:creationId xmlns:a16="http://schemas.microsoft.com/office/drawing/2014/main" id="{9C61616E-2DDD-04BC-B52A-D318446A326E}"/>
              </a:ext>
            </a:extLst>
          </p:cNvPr>
          <p:cNvSpPr/>
          <p:nvPr/>
        </p:nvSpPr>
        <p:spPr>
          <a:xfrm>
            <a:off x="285750" y="2000250"/>
            <a:ext cx="8967788" cy="4762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3750"/>
              </a:lnSpc>
              <a:buNone/>
            </a:pPr>
            <a:r>
              <a:rPr lang="en-US" sz="3750" b="1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[Title]</a:t>
            </a:r>
            <a:endParaRPr lang="en-US" sz="3750" dirty="0"/>
          </a:p>
        </p:txBody>
      </p:sp>
      <p:sp>
        <p:nvSpPr>
          <p:cNvPr id="4" name="Text 3">
            <a:extLst>
              <a:ext uri="{FF2B5EF4-FFF2-40B4-BE49-F238E27FC236}">
                <a16:creationId xmlns:a16="http://schemas.microsoft.com/office/drawing/2014/main" id="{7EDD0EC8-79AE-E432-2658-FC98C30F25FE}"/>
              </a:ext>
            </a:extLst>
          </p:cNvPr>
          <p:cNvSpPr/>
          <p:nvPr/>
        </p:nvSpPr>
        <p:spPr>
          <a:xfrm>
            <a:off x="304800" y="2571750"/>
            <a:ext cx="8967788" cy="609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>
              <a:lnSpc>
                <a:spcPts val="2400"/>
              </a:lnSpc>
            </a:pPr>
            <a:r>
              <a:rPr lang="en-US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[text]</a:t>
            </a:r>
          </a:p>
          <a:p>
            <a:pPr>
              <a:lnSpc>
                <a:spcPts val="2400"/>
              </a:lnSpc>
            </a:pPr>
            <a:r>
              <a:rPr lang="en-US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[text]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424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D19BF-35BF-9ED2-849F-31D131DC4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B6BCEDD6-088B-B6A8-E1BB-282ED124090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2" y="-2310"/>
            <a:ext cx="1803513" cy="838843"/>
          </a:xfrm>
          <a:prstGeom prst="rect">
            <a:avLst/>
          </a:prstGeom>
        </p:spPr>
      </p:pic>
      <p:sp>
        <p:nvSpPr>
          <p:cNvPr id="2" name="Text 2">
            <a:extLst>
              <a:ext uri="{FF2B5EF4-FFF2-40B4-BE49-F238E27FC236}">
                <a16:creationId xmlns:a16="http://schemas.microsoft.com/office/drawing/2014/main" id="{151B824A-2171-B106-396C-9D55367B8D8E}"/>
              </a:ext>
            </a:extLst>
          </p:cNvPr>
          <p:cNvSpPr/>
          <p:nvPr/>
        </p:nvSpPr>
        <p:spPr>
          <a:xfrm>
            <a:off x="285750" y="2000250"/>
            <a:ext cx="8967788" cy="4762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3750"/>
              </a:lnSpc>
              <a:buNone/>
            </a:pPr>
            <a:r>
              <a:rPr lang="en-US" sz="3750" b="1" dirty="0">
                <a:solidFill>
                  <a:srgbClr val="D45500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[Title]</a:t>
            </a:r>
            <a:endParaRPr lang="en-US" sz="3750" dirty="0">
              <a:solidFill>
                <a:srgbClr val="D45500"/>
              </a:solidFill>
            </a:endParaRPr>
          </a:p>
        </p:txBody>
      </p:sp>
      <p:sp>
        <p:nvSpPr>
          <p:cNvPr id="3" name="Text 3">
            <a:extLst>
              <a:ext uri="{FF2B5EF4-FFF2-40B4-BE49-F238E27FC236}">
                <a16:creationId xmlns:a16="http://schemas.microsoft.com/office/drawing/2014/main" id="{B8D25710-9D22-5639-C70A-71C4A5E3B7AD}"/>
              </a:ext>
            </a:extLst>
          </p:cNvPr>
          <p:cNvSpPr/>
          <p:nvPr/>
        </p:nvSpPr>
        <p:spPr>
          <a:xfrm>
            <a:off x="304800" y="2571750"/>
            <a:ext cx="8967788" cy="609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>
              <a:lnSpc>
                <a:spcPts val="2400"/>
              </a:lnSpc>
            </a:pPr>
            <a:r>
              <a:rPr lang="en-US" dirty="0">
                <a:latin typeface="Raleway" pitchFamily="34" charset="0"/>
                <a:ea typeface="Raleway" pitchFamily="34" charset="-122"/>
                <a:cs typeface="Raleway" pitchFamily="34" charset="-120"/>
              </a:rPr>
              <a:t>[text]</a:t>
            </a:r>
          </a:p>
          <a:p>
            <a:pPr>
              <a:lnSpc>
                <a:spcPts val="2400"/>
              </a:lnSpc>
            </a:pPr>
            <a:r>
              <a:rPr lang="en-US" dirty="0">
                <a:latin typeface="Raleway" pitchFamily="34" charset="0"/>
                <a:ea typeface="Raleway" pitchFamily="34" charset="-122"/>
                <a:cs typeface="Raleway" pitchFamily="34" charset="-120"/>
              </a:rPr>
              <a:t>[text]</a:t>
            </a:r>
            <a:endParaRPr lang="en-US" dirty="0"/>
          </a:p>
        </p:txBody>
      </p:sp>
      <p:pic>
        <p:nvPicPr>
          <p:cNvPr id="6" name="Picture 5" descr="A close up of a molecule&#10;&#10;AI-generated content may be incorrect.">
            <a:extLst>
              <a:ext uri="{FF2B5EF4-FFF2-40B4-BE49-F238E27FC236}">
                <a16:creationId xmlns:a16="http://schemas.microsoft.com/office/drawing/2014/main" id="{FF46AF59-867D-0D58-3E22-6E22E8F8A4A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t="84565"/>
          <a:stretch>
            <a:fillRect/>
          </a:stretch>
        </p:blipFill>
        <p:spPr>
          <a:xfrm>
            <a:off x="0" y="4357794"/>
            <a:ext cx="9144000" cy="794626"/>
          </a:xfrm>
          <a:prstGeom prst="rect">
            <a:avLst/>
          </a:prstGeom>
        </p:spPr>
      </p:pic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4E627CD4-C589-0F79-757A-B69B2F3C55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 r="4436"/>
          <a:stretch>
            <a:fillRect/>
          </a:stretch>
        </p:blipFill>
        <p:spPr>
          <a:xfrm>
            <a:off x="5876520" y="4027453"/>
            <a:ext cx="3376337" cy="1413211"/>
          </a:xfrm>
          <a:prstGeom prst="rect">
            <a:avLst/>
          </a:prstGeom>
        </p:spPr>
      </p:pic>
      <p:sp>
        <p:nvSpPr>
          <p:cNvPr id="8" name="Text 1">
            <a:extLst>
              <a:ext uri="{FF2B5EF4-FFF2-40B4-BE49-F238E27FC236}">
                <a16:creationId xmlns:a16="http://schemas.microsoft.com/office/drawing/2014/main" id="{A69A2290-BE07-19B3-7CA0-1769F5BBD2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851" y="4531270"/>
            <a:ext cx="6724650" cy="4476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1761"/>
              </a:lnSpc>
              <a:buNone/>
            </a:pPr>
            <a:r>
              <a:rPr lang="en-US" sz="1200" dirty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@</a:t>
            </a:r>
            <a:r>
              <a:rPr lang="en-US" sz="1200" dirty="0" err="1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AusBiotechInternationalConference</a:t>
            </a:r>
            <a:r>
              <a:rPr lang="en-US" sz="1200" dirty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endParaRPr lang="en-US" sz="1200" dirty="0">
              <a:solidFill>
                <a:schemeClr val="bg1"/>
              </a:solidFill>
            </a:endParaRPr>
          </a:p>
          <a:p>
            <a:pPr>
              <a:lnSpc>
                <a:spcPts val="1761"/>
              </a:lnSpc>
            </a:pPr>
            <a:r>
              <a:rPr lang="en-US" sz="1200" dirty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#AusBiotech2025 #AB25 </a:t>
            </a:r>
            <a:r>
              <a:rPr lang="en-US" sz="1200" b="1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#AgriBio25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34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33DC2-3E90-3197-E558-8D35D3F53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76E09C48-C3A4-2AC8-FDB7-E702B03739F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2" y="-2310"/>
            <a:ext cx="1803513" cy="838843"/>
          </a:xfrm>
          <a:prstGeom prst="rect">
            <a:avLst/>
          </a:prstGeom>
        </p:spPr>
      </p:pic>
      <p:pic>
        <p:nvPicPr>
          <p:cNvPr id="6" name="Picture 5" descr="A close up of a molecule&#10;&#10;AI-generated content may be incorrect.">
            <a:extLst>
              <a:ext uri="{FF2B5EF4-FFF2-40B4-BE49-F238E27FC236}">
                <a16:creationId xmlns:a16="http://schemas.microsoft.com/office/drawing/2014/main" id="{5F043D7E-91E7-BED1-7A96-27920F3A9D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t="84565"/>
          <a:stretch>
            <a:fillRect/>
          </a:stretch>
        </p:blipFill>
        <p:spPr>
          <a:xfrm>
            <a:off x="0" y="4357794"/>
            <a:ext cx="9144000" cy="794626"/>
          </a:xfrm>
          <a:prstGeom prst="rect">
            <a:avLst/>
          </a:prstGeom>
        </p:spPr>
      </p:pic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522FCA48-4B19-5DE5-E510-0D99E64A4F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 r="4436"/>
          <a:stretch>
            <a:fillRect/>
          </a:stretch>
        </p:blipFill>
        <p:spPr>
          <a:xfrm>
            <a:off x="5876520" y="4027453"/>
            <a:ext cx="3376337" cy="1413211"/>
          </a:xfrm>
          <a:prstGeom prst="rect">
            <a:avLst/>
          </a:prstGeom>
        </p:spPr>
      </p:pic>
      <p:sp>
        <p:nvSpPr>
          <p:cNvPr id="8" name="Text 1">
            <a:extLst>
              <a:ext uri="{FF2B5EF4-FFF2-40B4-BE49-F238E27FC236}">
                <a16:creationId xmlns:a16="http://schemas.microsoft.com/office/drawing/2014/main" id="{30C1FB87-0136-0C0D-B777-51DB32F44A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851" y="4531270"/>
            <a:ext cx="6724650" cy="4476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1761"/>
              </a:lnSpc>
              <a:buNone/>
            </a:pPr>
            <a:r>
              <a:rPr lang="en-US" sz="1200" dirty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@</a:t>
            </a:r>
            <a:r>
              <a:rPr lang="en-US" sz="1200" dirty="0" err="1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AusBiotechInternationalConference</a:t>
            </a:r>
            <a:r>
              <a:rPr lang="en-US" sz="1200" dirty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endParaRPr lang="en-US" sz="1200" dirty="0">
              <a:solidFill>
                <a:schemeClr val="bg1"/>
              </a:solidFill>
            </a:endParaRPr>
          </a:p>
          <a:p>
            <a:pPr>
              <a:lnSpc>
                <a:spcPts val="1761"/>
              </a:lnSpc>
            </a:pPr>
            <a:r>
              <a:rPr lang="en-US" sz="1200" dirty="0">
                <a:solidFill>
                  <a:schemeClr val="bg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#AusBiotech2025 #AB25 </a:t>
            </a:r>
            <a:r>
              <a:rPr lang="en-US" sz="1200" b="1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#AgriBio25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6C53D6C4-D75D-4F6A-59E6-CBE85893C979}"/>
              </a:ext>
            </a:extLst>
          </p:cNvPr>
          <p:cNvSpPr/>
          <p:nvPr/>
        </p:nvSpPr>
        <p:spPr>
          <a:xfrm>
            <a:off x="230641" y="1344008"/>
            <a:ext cx="8967788" cy="52387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3750"/>
              </a:lnSpc>
              <a:buNone/>
            </a:pPr>
            <a:r>
              <a:rPr lang="en-US" sz="3750" b="1" dirty="0">
                <a:solidFill>
                  <a:srgbClr val="D45500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[Title]</a:t>
            </a:r>
            <a:endParaRPr lang="en-US" sz="3750" dirty="0">
              <a:solidFill>
                <a:srgbClr val="D45500"/>
              </a:solidFill>
            </a:endParaRP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33EC2C60-31A8-A994-7183-66B143F6B8FC}"/>
              </a:ext>
            </a:extLst>
          </p:cNvPr>
          <p:cNvSpPr/>
          <p:nvPr/>
        </p:nvSpPr>
        <p:spPr>
          <a:xfrm>
            <a:off x="285069" y="1696800"/>
            <a:ext cx="8967788" cy="609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>
              <a:lnSpc>
                <a:spcPts val="2400"/>
              </a:lnSpc>
            </a:pPr>
            <a:r>
              <a:rPr lang="en-US" dirty="0">
                <a:latin typeface="Raleway" pitchFamily="34" charset="0"/>
                <a:ea typeface="Raleway" pitchFamily="34" charset="-122"/>
                <a:cs typeface="Raleway" pitchFamily="34" charset="-120"/>
              </a:rPr>
              <a:t>[body]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609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c31c2b2-a8ea-46bd-b559-5a61955ea5d3">
      <Terms xmlns="http://schemas.microsoft.com/office/infopath/2007/PartnerControls"/>
    </lcf76f155ced4ddcb4097134ff3c332f>
    <TaxCatchAll xmlns="48c70c68-f0a5-4377-ac24-f0f7ef2ae2c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838FE5CC333D44A512993C297095D0" ma:contentTypeVersion="19" ma:contentTypeDescription="Create a new document." ma:contentTypeScope="" ma:versionID="016dfb60a3786121fed6126b23f8776a">
  <xsd:schema xmlns:xsd="http://www.w3.org/2001/XMLSchema" xmlns:xs="http://www.w3.org/2001/XMLSchema" xmlns:p="http://schemas.microsoft.com/office/2006/metadata/properties" xmlns:ns2="5c31c2b2-a8ea-46bd-b559-5a61955ea5d3" xmlns:ns3="48c70c68-f0a5-4377-ac24-f0f7ef2ae2c1" targetNamespace="http://schemas.microsoft.com/office/2006/metadata/properties" ma:root="true" ma:fieldsID="3a185ea7040c63826dd47218a14f284c" ns2:_="" ns3:_="">
    <xsd:import namespace="5c31c2b2-a8ea-46bd-b559-5a61955ea5d3"/>
    <xsd:import namespace="48c70c68-f0a5-4377-ac24-f0f7ef2ae2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31c2b2-a8ea-46bd-b559-5a61955ea5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26e575e-90d8-4fbf-9531-9fcf42c1af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c70c68-f0a5-4377-ac24-f0f7ef2ae2c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39332b6-09ef-4f35-aa56-2fe977a9f2b8}" ma:internalName="TaxCatchAll" ma:showField="CatchAllData" ma:web="48c70c68-f0a5-4377-ac24-f0f7ef2ae2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EA5117-954F-426A-B67E-F0279ED70C0F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48c70c68-f0a5-4377-ac24-f0f7ef2ae2c1"/>
    <ds:schemaRef ds:uri="5c31c2b2-a8ea-46bd-b559-5a61955ea5d3"/>
  </ds:schemaRefs>
</ds:datastoreItem>
</file>

<file path=customXml/itemProps2.xml><?xml version="1.0" encoding="utf-8"?>
<ds:datastoreItem xmlns:ds="http://schemas.openxmlformats.org/officeDocument/2006/customXml" ds:itemID="{DE8D6A66-2C35-4C5A-941E-E0AD5E5769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31c2b2-a8ea-46bd-b559-5a61955ea5d3"/>
    <ds:schemaRef ds:uri="48c70c68-f0a5-4377-ac24-f0f7ef2ae2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7433070-9253-4D4E-A4F7-5A1ABCC5C13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2b8157ea-18ea-45a3-a1d3-7606a3d6bf00}" enabled="0" method="" siteId="{2b8157ea-18ea-45a3-a1d3-7606a3d6bf0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4194</TotalTime>
  <Words>58</Words>
  <Application>Microsoft Office PowerPoint</Application>
  <PresentationFormat>On-screen Show (16:9)</PresentationFormat>
  <Paragraphs>18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Raleway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Spoorthy Beerakayala</cp:lastModifiedBy>
  <cp:revision>12</cp:revision>
  <dcterms:created xsi:type="dcterms:W3CDTF">2025-08-19T06:11:57Z</dcterms:created>
  <dcterms:modified xsi:type="dcterms:W3CDTF">2025-10-07T00:21:54Z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0x010100F2838FE5CC333D44A512993C297095D0</vt:lpwstr>
  </property>
</Properties>
</file>